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5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муниципальное бюджетное дошкольное образовательное учреждение </a:t>
            </a:r>
            <a:r>
              <a:rPr lang="ru-RU" sz="1600" dirty="0" smtClean="0"/>
              <a:t>города Новосибирска</a:t>
            </a:r>
            <a:br>
              <a:rPr lang="ru-RU" sz="1600" dirty="0" smtClean="0"/>
            </a:br>
            <a:r>
              <a:rPr lang="ru-RU" sz="1600" dirty="0" smtClean="0"/>
              <a:t> «Детский сад № 312 комбинированного вида «Жемчужинка</a:t>
            </a:r>
            <a:r>
              <a:rPr lang="ru-RU" sz="1600" dirty="0" smtClean="0"/>
              <a:t>»</a:t>
            </a: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    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3100" b="1" dirty="0" smtClean="0"/>
              <a:t>Проект «Здравствуй, Новый год</a:t>
            </a:r>
            <a:r>
              <a:rPr lang="ru-RU" sz="3100" b="1" dirty="0" smtClean="0"/>
              <a:t>»</a:t>
            </a:r>
            <a:br>
              <a:rPr lang="ru-RU" sz="3100" b="1" dirty="0" smtClean="0"/>
            </a:br>
            <a:r>
              <a:rPr lang="ru-RU" sz="2200" dirty="0" smtClean="0"/>
              <a:t>(краткосрочный, познавательный)</a:t>
            </a:r>
            <a:br>
              <a:rPr lang="ru-RU" sz="2200" dirty="0" smtClean="0"/>
            </a:br>
            <a:r>
              <a:rPr lang="ru-RU" sz="2200" dirty="0" smtClean="0"/>
              <a:t>Автор проекта: Ерина Ольга Владимировна (воспитатель)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194" name="Picture 2" descr="C:\Users\Elena\Desktop\Ерина Аттестация\Проект Новый год\ec4daefc-8964-5cf3-9f07-3cb44b6001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021017" cy="28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5143512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/>
              <a:t>Участники</a:t>
            </a:r>
            <a:r>
              <a:rPr lang="ru-RU" sz="1600" dirty="0" smtClean="0"/>
              <a:t>: родители и дети с расстройством аутистического спектра группы «Солнышко</a:t>
            </a:r>
            <a:r>
              <a:rPr lang="ru-RU" sz="1600" dirty="0" smtClean="0"/>
              <a:t>» (5-7лет);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тьюторы</a:t>
            </a:r>
            <a:r>
              <a:rPr lang="ru-RU" sz="1600" dirty="0" smtClean="0"/>
              <a:t>, воспитатели;</a:t>
            </a:r>
            <a:br>
              <a:rPr lang="ru-RU" sz="1600" dirty="0" smtClean="0"/>
            </a:br>
            <a:r>
              <a:rPr lang="ru-RU" sz="1600" dirty="0" smtClean="0"/>
              <a:t>дети старшей группы «Кораблик».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dirty="0" smtClean="0"/>
              <a:t>Проект «</a:t>
            </a:r>
            <a:r>
              <a:rPr lang="ru-RU" sz="2400" b="1" dirty="0" smtClean="0"/>
              <a:t>Здравствуй, Новый год</a:t>
            </a:r>
            <a:r>
              <a:rPr lang="ru-RU" sz="2200" b="1" dirty="0" smtClean="0"/>
              <a:t>»</a:t>
            </a:r>
            <a:br>
              <a:rPr lang="ru-RU" sz="22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 — развитие коммуникативных, творческих, </a:t>
            </a:r>
            <a:r>
              <a:rPr lang="ru-RU" dirty="0" smtClean="0"/>
              <a:t>способностей детей.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Образовательные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формировать знания, умения и навыки работы с бумагой;  </a:t>
            </a:r>
          </a:p>
          <a:p>
            <a:r>
              <a:rPr lang="ru-RU" dirty="0" smtClean="0"/>
              <a:t>учить работать в группе и индивидуально. </a:t>
            </a:r>
          </a:p>
          <a:p>
            <a:r>
              <a:rPr lang="ru-RU" b="1" dirty="0" smtClean="0"/>
              <a:t>Развивающие</a:t>
            </a:r>
            <a:r>
              <a:rPr lang="ru-RU" dirty="0" smtClean="0"/>
              <a:t>:	</a:t>
            </a:r>
          </a:p>
          <a:p>
            <a:r>
              <a:rPr lang="ru-RU" dirty="0" smtClean="0"/>
              <a:t>развивать творческие способности;</a:t>
            </a:r>
          </a:p>
          <a:p>
            <a:r>
              <a:rPr lang="ru-RU" dirty="0" smtClean="0"/>
              <a:t>развивать умение наблюдать, </a:t>
            </a:r>
          </a:p>
          <a:p>
            <a:r>
              <a:rPr lang="ru-RU" dirty="0" smtClean="0"/>
              <a:t>развивать чувство формы и цвета, мелкую моторику рук, обогащать словарный запас. </a:t>
            </a:r>
          </a:p>
          <a:p>
            <a:r>
              <a:rPr lang="ru-RU" b="1" dirty="0" smtClean="0"/>
              <a:t>Воспитательные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воспитывать трудолюбие, любознательность;  </a:t>
            </a:r>
          </a:p>
          <a:p>
            <a:r>
              <a:rPr lang="ru-RU" dirty="0" smtClean="0"/>
              <a:t>воспитывать самостоятельность;  </a:t>
            </a:r>
          </a:p>
          <a:p>
            <a:r>
              <a:rPr lang="ru-RU" dirty="0" smtClean="0"/>
              <a:t>повышать коммуникативную культуру детей;  </a:t>
            </a:r>
          </a:p>
          <a:p>
            <a:r>
              <a:rPr lang="ru-RU" dirty="0" smtClean="0"/>
              <a:t>учить работать в группе и индивидуально; </a:t>
            </a:r>
          </a:p>
          <a:p>
            <a:r>
              <a:rPr lang="ru-RU" dirty="0" smtClean="0"/>
              <a:t>воспитывать наблюдательность и усидчивость. 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Знакомство с атрибутами праздника Нового года посредством художественной литературы.</a:t>
            </a:r>
            <a:endParaRPr lang="ru-RU" sz="2000" dirty="0"/>
          </a:p>
        </p:txBody>
      </p:sp>
      <p:pic>
        <p:nvPicPr>
          <p:cNvPr id="1026" name="Picture 2" descr="C:\Users\Elena\Desktop\Ерина Аттестация\Проект Новый год\abbb5f4c-220f-4be2-820c-238fcc07341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5141" y="1285875"/>
            <a:ext cx="6453717" cy="4840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00066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Знакомство с Елочкой</a:t>
            </a:r>
            <a:br>
              <a:rPr lang="ru-RU" sz="2000" dirty="0" smtClean="0"/>
            </a:br>
            <a:r>
              <a:rPr lang="ru-RU" sz="2000" dirty="0" smtClean="0"/>
              <a:t>Дети узнали , что такое новогодняя елочка и какие бывают украшения для неё.</a:t>
            </a:r>
            <a:endParaRPr lang="ru-RU" sz="2000" dirty="0"/>
          </a:p>
        </p:txBody>
      </p:sp>
      <p:pic>
        <p:nvPicPr>
          <p:cNvPr id="1026" name="Picture 2" descr="C:\Users\Elena\Desktop\Ерина Аттестация\Проект Новый год\60bc5bd2-34bd-42bc-bccd-2a923d67be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7"/>
            <a:ext cx="3683471" cy="48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Elena\Desktop\Ерина Аттестация\Проект Новый год\678e2c94-1ebe-4fe6-a60e-a5bb2b1d6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49" y="1071546"/>
            <a:ext cx="3656413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Ребята посетили выставку в детском саду «Новогодняя ёлочка» и узнали, что ёлочки бывают разные.</a:t>
            </a:r>
            <a:endParaRPr lang="ru-RU" sz="2000" dirty="0"/>
          </a:p>
        </p:txBody>
      </p:sp>
      <p:pic>
        <p:nvPicPr>
          <p:cNvPr id="2050" name="Picture 2" descr="C:\Users\Elena\Desktop\Ерина Аттестация\Проект Новый год\779a1217-489e-449c-9557-ba3263d26d6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75135" cy="47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C:\Users\Elena\Desktop\Ерина Аттестация\Проект Новый год\397b92ef-d69f-4d4a-bd9a-12dbaa5f29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575156" cy="47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643734" cy="428628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Родители вместе с детьми проявили творческие способности в изготовлении новогодних игрушек.</a:t>
            </a:r>
            <a:endParaRPr lang="ru-RU" sz="2000" dirty="0"/>
          </a:p>
        </p:txBody>
      </p:sp>
      <p:pic>
        <p:nvPicPr>
          <p:cNvPr id="3074" name="Picture 2" descr="C:\Users\Elena\Desktop\Ерина Аттестация\Проект Новый год\c3f6b730-3581-402c-b225-763664f2652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873059" cy="51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Elena\Desktop\Ерина Аттестация\Проект Новый год\1c41f60e-6dc3-4d8c-934d-7c98173710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873093" cy="51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Инклюзивное занятие с детьми старшей группы</a:t>
            </a:r>
            <a:br>
              <a:rPr lang="ru-RU" sz="2000" dirty="0" smtClean="0"/>
            </a:br>
            <a:r>
              <a:rPr lang="ru-RU" sz="2000" dirty="0" smtClean="0"/>
              <a:t>«Цепочка для елочки»</a:t>
            </a:r>
            <a:endParaRPr lang="ru-RU" sz="2000" dirty="0"/>
          </a:p>
        </p:txBody>
      </p:sp>
      <p:pic>
        <p:nvPicPr>
          <p:cNvPr id="4098" name="Picture 2" descr="C:\Users\Elena\Desktop\Ерина Аттестация\Проект Новый год\d787ee11-3a82-4902-bf75-78853db6f51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726000" cy="49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Elena\Desktop\Ерина Аттестация\Проект Новый год\7c7ad1d3-2797-4778-b3c2-df7c69be3e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726000" cy="49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\Desktop\Ерина Аттестация\Проект Новый год\467ff5f8-0643-4433-b6b0-5b2090f9be2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53600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Elena\Desktop\Ерина Аттестация\Проект Новый год\666c9cbf-8a09-4200-8891-b3d21f90ae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214290"/>
            <a:ext cx="4115143" cy="3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Elena\Desktop\Ерина Аттестация\Проект Новый год\fc2dd2a0-71cd-4a56-bff8-951546286d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732339" cy="280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C:\Users\Elena\Desktop\Ерина Аттестация\Проект Новый год\fde22d1c-b8c3-4f80-ae66-559c4c93c5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3923741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21431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Во время реализации проекта дети расширили свои представления о праздновании Нового года, участвовали в изготовлении ёлочных игрушек.  </a:t>
            </a:r>
            <a:br>
              <a:rPr lang="ru-RU" sz="1800" dirty="0" smtClean="0"/>
            </a:br>
            <a:r>
              <a:rPr lang="ru-RU" sz="1800" dirty="0" smtClean="0"/>
              <a:t>С большим удовольствием приняли участие в праздновании Нового года с Дедом Морозом и Снегурочкой.</a:t>
            </a:r>
            <a:endParaRPr lang="ru-RU" sz="1800" dirty="0"/>
          </a:p>
        </p:txBody>
      </p:sp>
      <p:pic>
        <p:nvPicPr>
          <p:cNvPr id="6146" name="Picture 2" descr="C:\Users\Elena\Desktop\Ерина Аттестация\Проект Новый год\3888371e-338e-41fb-88da-347c5cd6385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432" r="21760" b="10981"/>
          <a:stretch>
            <a:fillRect/>
          </a:stretch>
        </p:blipFill>
        <p:spPr bwMode="auto">
          <a:xfrm>
            <a:off x="428596" y="3654000"/>
            <a:ext cx="4338750" cy="32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Elena\Desktop\Ерина Аттестация\Проект Новый год\7786d9ff-9ae0-4ea0-9b65-d01d7f99275c.jpg"/>
          <p:cNvPicPr>
            <a:picLocks noChangeAspect="1" noChangeArrowheads="1"/>
          </p:cNvPicPr>
          <p:nvPr/>
        </p:nvPicPr>
        <p:blipFill>
          <a:blip r:embed="rId3"/>
          <a:srcRect l="14462" t="14422" r="16802" b="15278"/>
          <a:stretch>
            <a:fillRect/>
          </a:stretch>
        </p:blipFill>
        <p:spPr bwMode="auto">
          <a:xfrm>
            <a:off x="3214678" y="857232"/>
            <a:ext cx="5572164" cy="3205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Elena\Desktop\Ерина Аттестация\Проект Новый год\9dbf79a3-b396-5b35-b812-0866feb0fe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256"/>
            <a:ext cx="3616193" cy="24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93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муниципальное бюджетное дошкольное образовательное учреждение города Новосибирска  «Детский сад № 312 комбинированного вида «Жемчужинка»        Проект «Здравствуй, Новый год» (краткосрочный, познавательный) Автор проекта: Ерина Ольга Владимировна (воспитатель)    </vt:lpstr>
      <vt:lpstr> Проект «Здравствуй, Новый год»   </vt:lpstr>
      <vt:lpstr>Знакомство с атрибутами праздника Нового года посредством художественной литературы.</vt:lpstr>
      <vt:lpstr>Знакомство с Елочкой Дети узнали , что такое новогодняя елочка и какие бывают украшения для неё.</vt:lpstr>
      <vt:lpstr>Ребята посетили выставку в детском саду «Новогодняя ёлочка» и узнали, что ёлочки бывают разные.</vt:lpstr>
      <vt:lpstr>Родители вместе с детьми проявили творческие способности в изготовлении новогодних игрушек.</vt:lpstr>
      <vt:lpstr>Инклюзивное занятие с детьми старшей группы «Цепочка для елочки»</vt:lpstr>
      <vt:lpstr>Слайд 8</vt:lpstr>
      <vt:lpstr>Во время реализации проекта дети расширили свои представления о праздновании Нового года, участвовали в изготовлении ёлочных игрушек.   С большим удовольствием приняли участие в праздновании Нового года с Дедом Морозом и Снегурочкой.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Задачи Актуальность</dc:title>
  <dc:creator>Elena</dc:creator>
  <cp:lastModifiedBy>Elena</cp:lastModifiedBy>
  <cp:revision>28</cp:revision>
  <dcterms:created xsi:type="dcterms:W3CDTF">2025-01-13T07:42:25Z</dcterms:created>
  <dcterms:modified xsi:type="dcterms:W3CDTF">2025-01-13T07:51:02Z</dcterms:modified>
</cp:coreProperties>
</file>